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85" r:id="rId4"/>
  </p:sldMasterIdLst>
  <p:notesMasterIdLst>
    <p:notesMasterId r:id="rId16"/>
  </p:notesMasterIdLst>
  <p:handoutMasterIdLst>
    <p:handoutMasterId r:id="rId17"/>
  </p:handoutMasterIdLst>
  <p:sldIdLst>
    <p:sldId id="340" r:id="rId5"/>
    <p:sldId id="479" r:id="rId6"/>
    <p:sldId id="520" r:id="rId7"/>
    <p:sldId id="522" r:id="rId8"/>
    <p:sldId id="506" r:id="rId9"/>
    <p:sldId id="508" r:id="rId10"/>
    <p:sldId id="517" r:id="rId11"/>
    <p:sldId id="516" r:id="rId12"/>
    <p:sldId id="512" r:id="rId13"/>
    <p:sldId id="519" r:id="rId14"/>
    <p:sldId id="510" r:id="rId15"/>
  </p:sldIdLst>
  <p:sldSz cx="12192000" cy="6858000"/>
  <p:notesSz cx="7100888" cy="10233025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Source Sans Pro" panose="020B0503030403020204" pitchFamily="34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3" userDrawn="1">
          <p15:clr>
            <a:srgbClr val="A4A3A4"/>
          </p15:clr>
        </p15:guide>
        <p15:guide id="2" pos="7514" userDrawn="1">
          <p15:clr>
            <a:srgbClr val="A4A3A4"/>
          </p15:clr>
        </p15:guide>
        <p15:guide id="3" orient="horz" pos="1275" userDrawn="1">
          <p15:clr>
            <a:srgbClr val="A4A3A4"/>
          </p15:clr>
        </p15:guide>
        <p15:guide id="4" pos="41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F2D"/>
    <a:srgbClr val="00C0B5"/>
    <a:srgbClr val="00A1E3"/>
    <a:srgbClr val="008E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60" y="-252"/>
      </p:cViewPr>
      <p:guideLst>
        <p:guide orient="horz" pos="913"/>
        <p:guide pos="7514"/>
        <p:guide orient="horz" pos="1275"/>
        <p:guide pos="41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6510" y="19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volk\Desktop\&#1056;&#1077;&#1079;&#1091;&#1083;&#1100;&#1090;&#1072;&#1090;&#1099;%20Embedded%20Ba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[Результаты Embedded Bar.xlsx]Лист12!Сводная таблица2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Как</a:t>
            </a:r>
            <a:r>
              <a:rPr lang="ru-RU" sz="2800" baseline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часто вы готовы приходить?</a:t>
            </a:r>
            <a:endParaRPr lang="ru-RU" sz="2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layout>
        <c:manualLayout>
          <c:xMode val="edge"/>
          <c:yMode val="edge"/>
          <c:x val="8.9472409729632524E-2"/>
          <c:y val="1.442819473745797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Лист12!$B$3</c:f>
              <c:strCache>
                <c:ptCount val="1"/>
                <c:pt idx="0">
                  <c:v>Итог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0F9-48B4-9FF4-3454D9D60C2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0F9-48B4-9FF4-3454D9D60C2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0F9-48B4-9FF4-3454D9D60C21}"/>
              </c:ext>
            </c:extLst>
          </c:dPt>
          <c:cat>
            <c:strRef>
              <c:f>Лист12!$A$4:$A$7</c:f>
              <c:strCache>
                <c:ptCount val="3"/>
                <c:pt idx="0">
                  <c:v>Каждый день</c:v>
                </c:pt>
                <c:pt idx="1">
                  <c:v>Раз в квартал</c:v>
                </c:pt>
                <c:pt idx="2">
                  <c:v>Раз в месяц</c:v>
                </c:pt>
              </c:strCache>
            </c:strRef>
          </c:cat>
          <c:val>
            <c:numRef>
              <c:f>Лист12!$B$4:$B$7</c:f>
              <c:numCache>
                <c:formatCode>General</c:formatCode>
                <c:ptCount val="3"/>
                <c:pt idx="0">
                  <c:v>1</c:v>
                </c:pt>
                <c:pt idx="1">
                  <c:v>13</c:v>
                </c:pt>
                <c:pt idx="2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0F9-48B4-9FF4-3454D9D60C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4583773194081231"/>
          <c:y val="0.2035618327669983"/>
          <c:w val="0.45295388990723551"/>
          <c:h val="0.663877594376866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DEFDF1-A084-4F8F-9562-8EAE27918B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2725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FBC27-9961-4451-BCA3-5AE2B7D2A641}" type="datetimeFigureOut">
              <a:rPr lang="ru-RU" smtClean="0"/>
              <a:t>06.06.2024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F1D8A7A-F140-46D3-8717-89419071B3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9575D16-A481-4E6C-8687-434FD8292C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2725" y="9720263"/>
            <a:ext cx="3076575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834A6-4DE8-4DFF-8275-F525705B1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1265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F8365-A213-4748-8CD4-AA1967F5B918}" type="datetimeFigureOut">
              <a:rPr lang="ru-RU" smtClean="0"/>
              <a:t>06.06.2024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5688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09613" y="4924425"/>
            <a:ext cx="5681662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022725" y="9720263"/>
            <a:ext cx="3076575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8C2442-AC97-4252-AC27-86A504A341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587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етий пин. Заголовок + подзаголовок">
    <p:bg>
      <p:bgPr>
        <a:solidFill>
          <a:srgbClr val="0D1F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6F89A-A7B3-4DFE-A746-769B02D5E3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49799" y="6238055"/>
            <a:ext cx="1604076" cy="55264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9BF0F70-8FAB-40FF-A36C-CB546DFCA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549" y="1211602"/>
            <a:ext cx="10948410" cy="2217398"/>
          </a:xfrm>
        </p:spPr>
        <p:txBody>
          <a:bodyPr anchor="ctr">
            <a:noAutofit/>
          </a:bodyPr>
          <a:lstStyle>
            <a:lvl1pPr indent="0">
              <a:defRPr sz="13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/>
              <a:t>Заголовок</a:t>
            </a:r>
            <a:endParaRPr lang="en-US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B629DB80-6C0E-4B75-8D10-9270320CF3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549" y="3571336"/>
            <a:ext cx="8847376" cy="3088886"/>
          </a:xfrm>
        </p:spPr>
        <p:txBody>
          <a:bodyPr anchor="t">
            <a:noAutofit/>
          </a:bodyPr>
          <a:lstStyle>
            <a:lvl1pPr marL="57600" indent="0">
              <a:buFontTx/>
              <a:buNone/>
              <a:defRPr sz="3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564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етий пин. Для докладов Темно Синий">
    <p:bg>
      <p:bgPr>
        <a:solidFill>
          <a:srgbClr val="0D1F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9BF0F70-8FAB-40FF-A36C-CB546DFCA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2102" y="2024328"/>
            <a:ext cx="6504000" cy="2217398"/>
          </a:xfrm>
        </p:spPr>
        <p:txBody>
          <a:bodyPr anchor="ctr">
            <a:noAutofit/>
          </a:bodyPr>
          <a:lstStyle>
            <a:lvl1pPr>
              <a:defRPr sz="4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/>
              <a:t>Заголовок доклада в одну, две или три строчки</a:t>
            </a:r>
            <a:endParaRPr lang="en-US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41F79753-BE70-4C30-B34B-93050E86E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04678" y="5231705"/>
            <a:ext cx="4423919" cy="1149299"/>
          </a:xfrm>
        </p:spPr>
        <p:txBody>
          <a:bodyPr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FontTx/>
              <a:buNone/>
              <a:defRPr/>
            </a:lvl2pPr>
          </a:lstStyle>
          <a:p>
            <a:pPr lvl="0"/>
            <a:r>
              <a:rPr lang="ru-RU"/>
              <a:t>Имя Фамилия</a:t>
            </a:r>
          </a:p>
          <a:p>
            <a:pPr lvl="0"/>
            <a:r>
              <a:rPr lang="ru-RU"/>
              <a:t>Позиция</a:t>
            </a:r>
          </a:p>
          <a:p>
            <a:pPr lvl="0"/>
            <a:r>
              <a:rPr lang="ru-RU"/>
              <a:t>Компания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9948B30-56AD-4BC4-A55F-1CA31C1A9C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09447" y="1118448"/>
            <a:ext cx="4042009" cy="4029157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4795C3B-771E-4EB6-8B61-D8D75D16D773}"/>
              </a:ext>
            </a:extLst>
          </p:cNvPr>
          <p:cNvSpPr/>
          <p:nvPr userDrawn="1"/>
        </p:nvSpPr>
        <p:spPr>
          <a:xfrm>
            <a:off x="8583624" y="5739552"/>
            <a:ext cx="18936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thirdpin.io</a:t>
            </a:r>
            <a:endParaRPr lang="ru-RU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542DA53F-0073-47F6-8DE0-92D11FD628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2263" y="4965700"/>
            <a:ext cx="1874837" cy="1711325"/>
          </a:xfrm>
        </p:spPr>
        <p:txBody>
          <a:bodyPr/>
          <a:lstStyle/>
          <a:p>
            <a:endParaRPr lang="ru-RU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5315A912-54C7-4107-BBCF-CCE1FF7D82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102" y="747941"/>
            <a:ext cx="2967001" cy="91440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ru-RU"/>
              <a:t>Дата</a:t>
            </a:r>
          </a:p>
          <a:p>
            <a:pPr lvl="0"/>
            <a:r>
              <a:rPr lang="ru-RU"/>
              <a:t>Мероприятие</a:t>
            </a:r>
          </a:p>
        </p:txBody>
      </p:sp>
    </p:spTree>
    <p:extLst>
      <p:ext uri="{BB962C8B-B14F-4D97-AF65-F5344CB8AC3E}">
        <p14:creationId xmlns:p14="http://schemas.microsoft.com/office/powerpoint/2010/main" val="2244207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ретий пин. Бел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9BF0F70-8FAB-40FF-A36C-CB546DFCA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2101" y="2024328"/>
            <a:ext cx="6482735" cy="2217398"/>
          </a:xfrm>
        </p:spPr>
        <p:txBody>
          <a:bodyPr anchor="ctr">
            <a:noAutofit/>
          </a:bodyPr>
          <a:lstStyle>
            <a:lvl1pPr>
              <a:defRPr sz="4000"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/>
              <a:t>Заголовок доклада в одну, две или три строчки</a:t>
            </a:r>
            <a:endParaRPr lang="en-US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41F79753-BE70-4C30-B34B-93050E86E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04678" y="5231705"/>
            <a:ext cx="4423919" cy="1149299"/>
          </a:xfrm>
        </p:spPr>
        <p:txBody>
          <a:bodyPr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FontTx/>
              <a:buNone/>
              <a:defRPr/>
            </a:lvl2pPr>
          </a:lstStyle>
          <a:p>
            <a:pPr lvl="0"/>
            <a:r>
              <a:rPr lang="ru-RU"/>
              <a:t>Имя Фамилия</a:t>
            </a:r>
          </a:p>
          <a:p>
            <a:pPr lvl="0"/>
            <a:r>
              <a:rPr lang="ru-RU"/>
              <a:t>Позиция</a:t>
            </a:r>
          </a:p>
          <a:p>
            <a:pPr lvl="0"/>
            <a:r>
              <a:rPr lang="ru-RU"/>
              <a:t>Компания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4795C3B-771E-4EB6-8B61-D8D75D16D773}"/>
              </a:ext>
            </a:extLst>
          </p:cNvPr>
          <p:cNvSpPr/>
          <p:nvPr userDrawn="1"/>
        </p:nvSpPr>
        <p:spPr>
          <a:xfrm>
            <a:off x="8583624" y="5739552"/>
            <a:ext cx="18936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thirdpin.io</a:t>
            </a:r>
            <a:endParaRPr lang="ru-RU" sz="2400">
              <a:solidFill>
                <a:srgbClr val="0D1F2D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542DA53F-0073-47F6-8DE0-92D11FD628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2263" y="4965700"/>
            <a:ext cx="1874837" cy="1711325"/>
          </a:xfrm>
        </p:spPr>
        <p:txBody>
          <a:bodyPr/>
          <a:lstStyle/>
          <a:p>
            <a:endParaRPr lang="ru-RU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5315A912-54C7-4107-BBCF-CCE1FF7D82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102" y="747941"/>
            <a:ext cx="2967001" cy="91440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ru-RU"/>
              <a:t>Дата</a:t>
            </a:r>
          </a:p>
          <a:p>
            <a:pPr lvl="0"/>
            <a:r>
              <a:rPr lang="ru-RU"/>
              <a:t>Мероприятие</a:t>
            </a:r>
          </a:p>
        </p:txBody>
      </p:sp>
      <p:pic>
        <p:nvPicPr>
          <p:cNvPr id="13" name="Рисунок 12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05ED15A1-7A14-4D70-9DF5-D6B616112E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22299" y="1118447"/>
            <a:ext cx="4029157" cy="40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27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bedded bar. Слайд с текстом и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087B169-FFF6-4A15-B21D-5F1838B2977A}"/>
              </a:ext>
            </a:extLst>
          </p:cNvPr>
          <p:cNvSpPr/>
          <p:nvPr userDrawn="1"/>
        </p:nvSpPr>
        <p:spPr>
          <a:xfrm>
            <a:off x="537672" y="593871"/>
            <a:ext cx="1244234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4400" b="1">
              <a:solidFill>
                <a:srgbClr val="0D1F2D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00C32-119B-475E-9FDD-F539232EF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48" y="302518"/>
            <a:ext cx="11363080" cy="1325563"/>
          </a:xfrm>
        </p:spPr>
        <p:txBody>
          <a:bodyPr anchor="b"/>
          <a:lstStyle>
            <a:lvl1pPr>
              <a:defRPr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B868D027-7339-43C3-9F72-D4B28E722B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547" y="1720928"/>
            <a:ext cx="7657429" cy="973929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ru-RU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3BBBB78B-F8D9-48EE-A59F-1CFDA411B4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8549" y="2706899"/>
            <a:ext cx="5695926" cy="3486163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rgbClr val="00A1E3"/>
              </a:buClr>
              <a:buFont typeface="Wingdings" panose="05000000000000000000" pitchFamily="2" charset="2"/>
              <a:buNone/>
              <a:defRPr lang="ru-RU" sz="20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1E3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ru-RU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2BF7CF8A-BC67-4982-BBF6-47F0EB6961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2819" y="2694857"/>
            <a:ext cx="5274856" cy="3486800"/>
          </a:xfrm>
        </p:spPr>
        <p:txBody>
          <a:bodyPr/>
          <a:lstStyle/>
          <a:p>
            <a:endParaRPr lang="ru-RU"/>
          </a:p>
        </p:txBody>
      </p:sp>
      <p:pic>
        <p:nvPicPr>
          <p:cNvPr id="3" name="Рисунок 2" descr="Изображение выглядит как эмблема, логотип, символ, Торговая марка&#10;&#10;Автоматически созданное описание">
            <a:extLst>
              <a:ext uri="{FF2B5EF4-FFF2-40B4-BE49-F238E27FC236}">
                <a16:creationId xmlns:a16="http://schemas.microsoft.com/office/drawing/2014/main" id="{5D98262D-D0B4-85ED-6943-8B07BE7CB8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0363" y="5418870"/>
            <a:ext cx="1548384" cy="154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6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ретий пин. Только 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087B169-FFF6-4A15-B21D-5F1838B2977A}"/>
              </a:ext>
            </a:extLst>
          </p:cNvPr>
          <p:cNvSpPr/>
          <p:nvPr userDrawn="1"/>
        </p:nvSpPr>
        <p:spPr>
          <a:xfrm>
            <a:off x="537672" y="593871"/>
            <a:ext cx="1244234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4400" b="1">
              <a:solidFill>
                <a:srgbClr val="0D1F2D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Рисунок 8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66E8F801-E4F5-4A9A-B916-54E0E3B1EF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168" y="6264129"/>
            <a:ext cx="1455507" cy="4932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E300C32-119B-475E-9FDD-F539232EF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48" y="302518"/>
            <a:ext cx="11363080" cy="1325563"/>
          </a:xfrm>
        </p:spPr>
        <p:txBody>
          <a:bodyPr anchor="b"/>
          <a:lstStyle>
            <a:lvl1pPr>
              <a:defRPr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Текст 12">
            <a:extLst>
              <a:ext uri="{FF2B5EF4-FFF2-40B4-BE49-F238E27FC236}">
                <a16:creationId xmlns:a16="http://schemas.microsoft.com/office/drawing/2014/main" id="{17041739-5C4A-41D7-B142-2469EA367B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547" y="1720928"/>
            <a:ext cx="7657429" cy="973929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48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ретий пин. Слайд с текстом и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087B169-FFF6-4A15-B21D-5F1838B2977A}"/>
              </a:ext>
            </a:extLst>
          </p:cNvPr>
          <p:cNvSpPr/>
          <p:nvPr userDrawn="1"/>
        </p:nvSpPr>
        <p:spPr>
          <a:xfrm>
            <a:off x="537672" y="593871"/>
            <a:ext cx="1244234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4400" b="1">
              <a:solidFill>
                <a:srgbClr val="0D1F2D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Рисунок 8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66E8F801-E4F5-4A9A-B916-54E0E3B1EF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168" y="6264129"/>
            <a:ext cx="1455507" cy="4932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E300C32-119B-475E-9FDD-F539232EF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48" y="302518"/>
            <a:ext cx="10916512" cy="1325563"/>
          </a:xfrm>
        </p:spPr>
        <p:txBody>
          <a:bodyPr anchor="b"/>
          <a:lstStyle>
            <a:lvl1pPr>
              <a:defRPr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2BF7CF8A-BC67-4982-BBF6-47F0EB6961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548" y="2719382"/>
            <a:ext cx="2488018" cy="1644637"/>
          </a:xfrm>
        </p:spPr>
        <p:txBody>
          <a:bodyPr/>
          <a:lstStyle/>
          <a:p>
            <a:endParaRPr lang="ru-RU"/>
          </a:p>
        </p:txBody>
      </p:sp>
      <p:sp>
        <p:nvSpPr>
          <p:cNvPr id="8" name="Рисунок 16">
            <a:extLst>
              <a:ext uri="{FF2B5EF4-FFF2-40B4-BE49-F238E27FC236}">
                <a16:creationId xmlns:a16="http://schemas.microsoft.com/office/drawing/2014/main" id="{7D394EB1-63A0-43F5-853C-9ECC2026EA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8548" y="4551723"/>
            <a:ext cx="2488018" cy="1644637"/>
          </a:xfrm>
        </p:spPr>
        <p:txBody>
          <a:bodyPr/>
          <a:lstStyle/>
          <a:p>
            <a:endParaRPr lang="ru-RU"/>
          </a:p>
        </p:txBody>
      </p:sp>
      <p:sp>
        <p:nvSpPr>
          <p:cNvPr id="11" name="Рисунок 16">
            <a:extLst>
              <a:ext uri="{FF2B5EF4-FFF2-40B4-BE49-F238E27FC236}">
                <a16:creationId xmlns:a16="http://schemas.microsoft.com/office/drawing/2014/main" id="{02E59F24-8CD0-4DBB-ADFC-8E236ADD5A6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58845" y="2719381"/>
            <a:ext cx="2488018" cy="1644637"/>
          </a:xfrm>
        </p:spPr>
        <p:txBody>
          <a:bodyPr/>
          <a:lstStyle/>
          <a:p>
            <a:endParaRPr lang="ru-RU"/>
          </a:p>
        </p:txBody>
      </p:sp>
      <p:sp>
        <p:nvSpPr>
          <p:cNvPr id="12" name="Рисунок 16">
            <a:extLst>
              <a:ext uri="{FF2B5EF4-FFF2-40B4-BE49-F238E27FC236}">
                <a16:creationId xmlns:a16="http://schemas.microsoft.com/office/drawing/2014/main" id="{0A861F73-8356-44DC-8352-545DE112A8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58845" y="4551722"/>
            <a:ext cx="2488018" cy="1644637"/>
          </a:xfrm>
        </p:spPr>
        <p:txBody>
          <a:bodyPr/>
          <a:lstStyle/>
          <a:p>
            <a:endParaRPr lang="ru-RU"/>
          </a:p>
        </p:txBody>
      </p:sp>
      <p:sp>
        <p:nvSpPr>
          <p:cNvPr id="14" name="Текст 27">
            <a:extLst>
              <a:ext uri="{FF2B5EF4-FFF2-40B4-BE49-F238E27FC236}">
                <a16:creationId xmlns:a16="http://schemas.microsoft.com/office/drawing/2014/main" id="{1421E3D3-C294-4AA9-9BFF-4301F38E21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01091" y="2719381"/>
            <a:ext cx="2646816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16" name="Текст 31">
            <a:extLst>
              <a:ext uri="{FF2B5EF4-FFF2-40B4-BE49-F238E27FC236}">
                <a16:creationId xmlns:a16="http://schemas.microsoft.com/office/drawing/2014/main" id="{D245CDFB-4094-4BD4-A942-A996CC5E92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1092" y="3199824"/>
            <a:ext cx="2646815" cy="1164194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22" name="Текст 27">
            <a:extLst>
              <a:ext uri="{FF2B5EF4-FFF2-40B4-BE49-F238E27FC236}">
                <a16:creationId xmlns:a16="http://schemas.microsoft.com/office/drawing/2014/main" id="{47FE825E-2718-451C-8CA0-E663AC90006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82152" y="2719381"/>
            <a:ext cx="2646816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23" name="Текст 31">
            <a:extLst>
              <a:ext uri="{FF2B5EF4-FFF2-40B4-BE49-F238E27FC236}">
                <a16:creationId xmlns:a16="http://schemas.microsoft.com/office/drawing/2014/main" id="{1A6D446E-C11D-462E-A46D-6AD3B3D596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2153" y="3199824"/>
            <a:ext cx="2646815" cy="1164194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24" name="Текст 27">
            <a:extLst>
              <a:ext uri="{FF2B5EF4-FFF2-40B4-BE49-F238E27FC236}">
                <a16:creationId xmlns:a16="http://schemas.microsoft.com/office/drawing/2014/main" id="{C56F770F-C922-45AB-AB6E-1672C12F36F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01091" y="4551722"/>
            <a:ext cx="2646816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25" name="Текст 31">
            <a:extLst>
              <a:ext uri="{FF2B5EF4-FFF2-40B4-BE49-F238E27FC236}">
                <a16:creationId xmlns:a16="http://schemas.microsoft.com/office/drawing/2014/main" id="{0555675E-E058-4927-82CB-696BAE00232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01092" y="5032165"/>
            <a:ext cx="2646815" cy="1164194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26" name="Текст 27">
            <a:extLst>
              <a:ext uri="{FF2B5EF4-FFF2-40B4-BE49-F238E27FC236}">
                <a16:creationId xmlns:a16="http://schemas.microsoft.com/office/drawing/2014/main" id="{7F214CB0-13FB-4314-892C-3A499EF91D0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82152" y="4555838"/>
            <a:ext cx="2646816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27" name="Текст 31">
            <a:extLst>
              <a:ext uri="{FF2B5EF4-FFF2-40B4-BE49-F238E27FC236}">
                <a16:creationId xmlns:a16="http://schemas.microsoft.com/office/drawing/2014/main" id="{E27E1384-7742-4BF3-A9C7-2E37FD67851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82153" y="5036281"/>
            <a:ext cx="2646815" cy="1164194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18" name="Текст 12">
            <a:extLst>
              <a:ext uri="{FF2B5EF4-FFF2-40B4-BE49-F238E27FC236}">
                <a16:creationId xmlns:a16="http://schemas.microsoft.com/office/drawing/2014/main" id="{A66D14E0-1D43-4BAC-83D5-CF8F366A3B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547" y="1720928"/>
            <a:ext cx="7657429" cy="973929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981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етий пин. Рисунки и подпис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087B169-FFF6-4A15-B21D-5F1838B2977A}"/>
              </a:ext>
            </a:extLst>
          </p:cNvPr>
          <p:cNvSpPr/>
          <p:nvPr userDrawn="1"/>
        </p:nvSpPr>
        <p:spPr>
          <a:xfrm>
            <a:off x="537672" y="593871"/>
            <a:ext cx="1244234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4400" b="1">
              <a:solidFill>
                <a:srgbClr val="0D1F2D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Рисунок 8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66E8F801-E4F5-4A9A-B916-54E0E3B1EF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168" y="6264129"/>
            <a:ext cx="1455507" cy="4932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E300C32-119B-475E-9FDD-F539232EF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48" y="302518"/>
            <a:ext cx="10916512" cy="1325563"/>
          </a:xfrm>
        </p:spPr>
        <p:txBody>
          <a:bodyPr anchor="b"/>
          <a:lstStyle>
            <a:lvl1pPr>
              <a:defRPr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2BF7CF8A-BC67-4982-BBF6-47F0EB6961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548" y="2636518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40" name="Текст 31">
            <a:extLst>
              <a:ext uri="{FF2B5EF4-FFF2-40B4-BE49-F238E27FC236}">
                <a16:creationId xmlns:a16="http://schemas.microsoft.com/office/drawing/2014/main" id="{A9E0D638-F4DE-4959-8F99-A1F63CBA10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9243" y="3587318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52" name="Рисунок 16">
            <a:extLst>
              <a:ext uri="{FF2B5EF4-FFF2-40B4-BE49-F238E27FC236}">
                <a16:creationId xmlns:a16="http://schemas.microsoft.com/office/drawing/2014/main" id="{04C124D8-AC52-4348-8FE0-4DA80FAEBA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8548" y="3902813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53" name="Текст 31">
            <a:extLst>
              <a:ext uri="{FF2B5EF4-FFF2-40B4-BE49-F238E27FC236}">
                <a16:creationId xmlns:a16="http://schemas.microsoft.com/office/drawing/2014/main" id="{816422D6-56CC-4188-A1DF-99048DF551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9243" y="4853613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60" name="Рисунок 16">
            <a:extLst>
              <a:ext uri="{FF2B5EF4-FFF2-40B4-BE49-F238E27FC236}">
                <a16:creationId xmlns:a16="http://schemas.microsoft.com/office/drawing/2014/main" id="{937E8AF2-F29F-44BD-92C8-E724322A7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8548" y="5201277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61" name="Текст 31">
            <a:extLst>
              <a:ext uri="{FF2B5EF4-FFF2-40B4-BE49-F238E27FC236}">
                <a16:creationId xmlns:a16="http://schemas.microsoft.com/office/drawing/2014/main" id="{02732801-44BC-43DB-B219-4B59FC5A107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9243" y="6152077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62" name="Рисунок 16">
            <a:extLst>
              <a:ext uri="{FF2B5EF4-FFF2-40B4-BE49-F238E27FC236}">
                <a16:creationId xmlns:a16="http://schemas.microsoft.com/office/drawing/2014/main" id="{EAFB1BEB-A7DB-4973-A706-0AF82166F7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89841" y="2636518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63" name="Текст 31">
            <a:extLst>
              <a:ext uri="{FF2B5EF4-FFF2-40B4-BE49-F238E27FC236}">
                <a16:creationId xmlns:a16="http://schemas.microsoft.com/office/drawing/2014/main" id="{62E4058D-C70A-4F97-BBCE-62A28DFCDD8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00536" y="3587318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64" name="Рисунок 16">
            <a:extLst>
              <a:ext uri="{FF2B5EF4-FFF2-40B4-BE49-F238E27FC236}">
                <a16:creationId xmlns:a16="http://schemas.microsoft.com/office/drawing/2014/main" id="{F8056716-6C90-4D10-A8E3-FC69C8C0308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589841" y="3902813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65" name="Текст 31">
            <a:extLst>
              <a:ext uri="{FF2B5EF4-FFF2-40B4-BE49-F238E27FC236}">
                <a16:creationId xmlns:a16="http://schemas.microsoft.com/office/drawing/2014/main" id="{DE5151FC-318F-4623-8BAA-4DB837DF58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00536" y="4853613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66" name="Рисунок 16">
            <a:extLst>
              <a:ext uri="{FF2B5EF4-FFF2-40B4-BE49-F238E27FC236}">
                <a16:creationId xmlns:a16="http://schemas.microsoft.com/office/drawing/2014/main" id="{58266E71-7D16-4225-93C2-0AD71E5623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589841" y="5201277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67" name="Текст 31">
            <a:extLst>
              <a:ext uri="{FF2B5EF4-FFF2-40B4-BE49-F238E27FC236}">
                <a16:creationId xmlns:a16="http://schemas.microsoft.com/office/drawing/2014/main" id="{7A798615-17F8-4E00-ACE9-54314D7457E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00536" y="6152077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68" name="Рисунок 16">
            <a:extLst>
              <a:ext uri="{FF2B5EF4-FFF2-40B4-BE49-F238E27FC236}">
                <a16:creationId xmlns:a16="http://schemas.microsoft.com/office/drawing/2014/main" id="{D3F095C1-F47C-459E-980C-9F2DC8A32C7E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81134" y="2636518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69" name="Текст 31">
            <a:extLst>
              <a:ext uri="{FF2B5EF4-FFF2-40B4-BE49-F238E27FC236}">
                <a16:creationId xmlns:a16="http://schemas.microsoft.com/office/drawing/2014/main" id="{D64767C9-33A1-48A0-93C6-66BCAE929F0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1829" y="3587318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70" name="Рисунок 16">
            <a:extLst>
              <a:ext uri="{FF2B5EF4-FFF2-40B4-BE49-F238E27FC236}">
                <a16:creationId xmlns:a16="http://schemas.microsoft.com/office/drawing/2014/main" id="{1C8F0D36-AD59-45F1-A034-71A86548D5D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581134" y="3902813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71" name="Текст 31">
            <a:extLst>
              <a:ext uri="{FF2B5EF4-FFF2-40B4-BE49-F238E27FC236}">
                <a16:creationId xmlns:a16="http://schemas.microsoft.com/office/drawing/2014/main" id="{1E4668DB-69C1-420F-BDC5-51A80DE681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191829" y="4853613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72" name="Рисунок 16">
            <a:extLst>
              <a:ext uri="{FF2B5EF4-FFF2-40B4-BE49-F238E27FC236}">
                <a16:creationId xmlns:a16="http://schemas.microsoft.com/office/drawing/2014/main" id="{EB1C82B7-E9DD-4747-96C6-17DD6106A85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581134" y="5201277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73" name="Текст 31">
            <a:extLst>
              <a:ext uri="{FF2B5EF4-FFF2-40B4-BE49-F238E27FC236}">
                <a16:creationId xmlns:a16="http://schemas.microsoft.com/office/drawing/2014/main" id="{5A591334-9BA5-4666-9292-9D34F38142D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91829" y="6152077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74" name="Рисунок 16">
            <a:extLst>
              <a:ext uri="{FF2B5EF4-FFF2-40B4-BE49-F238E27FC236}">
                <a16:creationId xmlns:a16="http://schemas.microsoft.com/office/drawing/2014/main" id="{87EDEB58-54AF-4102-BD63-32565445F9D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572427" y="2636518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75" name="Текст 31">
            <a:extLst>
              <a:ext uri="{FF2B5EF4-FFF2-40B4-BE49-F238E27FC236}">
                <a16:creationId xmlns:a16="http://schemas.microsoft.com/office/drawing/2014/main" id="{34A488F1-77CE-4307-9369-4C29CDC1A8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183122" y="3587318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76" name="Рисунок 16">
            <a:extLst>
              <a:ext uri="{FF2B5EF4-FFF2-40B4-BE49-F238E27FC236}">
                <a16:creationId xmlns:a16="http://schemas.microsoft.com/office/drawing/2014/main" id="{AD2E48F3-C374-4E37-9101-76ED0375A7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572427" y="3902813"/>
            <a:ext cx="1836308" cy="918631"/>
          </a:xfrm>
        </p:spPr>
        <p:txBody>
          <a:bodyPr/>
          <a:lstStyle/>
          <a:p>
            <a:endParaRPr lang="ru-RU"/>
          </a:p>
        </p:txBody>
      </p:sp>
      <p:sp>
        <p:nvSpPr>
          <p:cNvPr id="77" name="Текст 31">
            <a:extLst>
              <a:ext uri="{FF2B5EF4-FFF2-40B4-BE49-F238E27FC236}">
                <a16:creationId xmlns:a16="http://schemas.microsoft.com/office/drawing/2014/main" id="{D12B5CCB-C3E3-430A-9068-0DFF864A69B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83122" y="4853613"/>
            <a:ext cx="2614917" cy="24921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28" name="Текст 12">
            <a:extLst>
              <a:ext uri="{FF2B5EF4-FFF2-40B4-BE49-F238E27FC236}">
                <a16:creationId xmlns:a16="http://schemas.microsoft.com/office/drawing/2014/main" id="{D7EE5B40-D40F-41EF-848D-5595CF8ADC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8547" y="1720928"/>
            <a:ext cx="7657429" cy="973929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44804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етий пин. Кейс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CE6E031-01A5-4B2E-9CEA-57D082729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48" y="302518"/>
            <a:ext cx="11363080" cy="1325563"/>
          </a:xfrm>
        </p:spPr>
        <p:txBody>
          <a:bodyPr anchor="b">
            <a:normAutofit/>
          </a:bodyPr>
          <a:lstStyle>
            <a:lvl1pPr>
              <a:defRPr sz="4000" b="1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FF206506-D204-4B0A-87C7-AA16AE31D4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8548" y="2138341"/>
            <a:ext cx="5718703" cy="8255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34" name="Текст 27">
            <a:extLst>
              <a:ext uri="{FF2B5EF4-FFF2-40B4-BE49-F238E27FC236}">
                <a16:creationId xmlns:a16="http://schemas.microsoft.com/office/drawing/2014/main" id="{566517EC-F2D6-4AFE-831B-F76C308A89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6114" y="3028132"/>
            <a:ext cx="2764518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36" name="Текст 27">
            <a:extLst>
              <a:ext uri="{FF2B5EF4-FFF2-40B4-BE49-F238E27FC236}">
                <a16:creationId xmlns:a16="http://schemas.microsoft.com/office/drawing/2014/main" id="{A8E62A3A-F68F-4DFE-81E7-BF6187C63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6114" y="4467311"/>
            <a:ext cx="2764518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  <p:sp>
        <p:nvSpPr>
          <p:cNvPr id="37" name="Текст 31">
            <a:extLst>
              <a:ext uri="{FF2B5EF4-FFF2-40B4-BE49-F238E27FC236}">
                <a16:creationId xmlns:a16="http://schemas.microsoft.com/office/drawing/2014/main" id="{B9730671-45EA-4F32-8FD9-04CAFEEB61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6114" y="3521725"/>
            <a:ext cx="5718703" cy="916671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lang="ru-RU" sz="1400" b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0" name="Текст 31">
            <a:extLst>
              <a:ext uri="{FF2B5EF4-FFF2-40B4-BE49-F238E27FC236}">
                <a16:creationId xmlns:a16="http://schemas.microsoft.com/office/drawing/2014/main" id="{3E21D681-9A24-427F-AD26-10EE5CC98C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6114" y="4956721"/>
            <a:ext cx="5718703" cy="1573444"/>
          </a:xfrm>
        </p:spPr>
        <p:txBody>
          <a:bodyPr>
            <a:normAutofit/>
          </a:bodyPr>
          <a:lstStyle>
            <a:lvl1pPr marL="108000" indent="-108000">
              <a:buClr>
                <a:srgbClr val="00A1E3"/>
              </a:buClr>
              <a:buFont typeface="Wingdings" panose="05000000000000000000" pitchFamily="2" charset="2"/>
              <a:buChar char="§"/>
              <a:defRPr lang="ru-RU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ru-RU" b="0" i="0">
              <a:solidFill>
                <a:srgbClr val="333333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41" name="Рисунок 40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67928903-4EC3-4397-AC05-64FFDA234B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168" y="6264129"/>
            <a:ext cx="1455507" cy="493228"/>
          </a:xfrm>
          <a:prstGeom prst="rect">
            <a:avLst/>
          </a:prstGeom>
        </p:spPr>
      </p:pic>
      <p:sp>
        <p:nvSpPr>
          <p:cNvPr id="43" name="Рисунок 42">
            <a:extLst>
              <a:ext uri="{FF2B5EF4-FFF2-40B4-BE49-F238E27FC236}">
                <a16:creationId xmlns:a16="http://schemas.microsoft.com/office/drawing/2014/main" id="{5B677D82-E2D4-49BA-B191-55F408AC8E4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208838" y="1893887"/>
            <a:ext cx="4508500" cy="2330450"/>
          </a:xfrm>
        </p:spPr>
        <p:txBody>
          <a:bodyPr/>
          <a:lstStyle/>
          <a:p>
            <a:endParaRPr lang="ru-RU"/>
          </a:p>
        </p:txBody>
      </p:sp>
      <p:sp>
        <p:nvSpPr>
          <p:cNvPr id="45" name="Рисунок 44">
            <a:extLst>
              <a:ext uri="{FF2B5EF4-FFF2-40B4-BE49-F238E27FC236}">
                <a16:creationId xmlns:a16="http://schemas.microsoft.com/office/drawing/2014/main" id="{DB574957-5471-48E4-9C83-CF52560537D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219950" y="4384675"/>
            <a:ext cx="2125663" cy="1654175"/>
          </a:xfrm>
        </p:spPr>
        <p:txBody>
          <a:bodyPr/>
          <a:lstStyle/>
          <a:p>
            <a:endParaRPr lang="ru-RU"/>
          </a:p>
        </p:txBody>
      </p:sp>
      <p:sp>
        <p:nvSpPr>
          <p:cNvPr id="46" name="Рисунок 44">
            <a:extLst>
              <a:ext uri="{FF2B5EF4-FFF2-40B4-BE49-F238E27FC236}">
                <a16:creationId xmlns:a16="http://schemas.microsoft.com/office/drawing/2014/main" id="{8293D32A-A0BB-4495-A149-48E3AF19ADC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650413" y="4389854"/>
            <a:ext cx="2125663" cy="1654175"/>
          </a:xfrm>
        </p:spPr>
        <p:txBody>
          <a:bodyPr/>
          <a:lstStyle/>
          <a:p>
            <a:endParaRPr lang="ru-RU"/>
          </a:p>
        </p:txBody>
      </p:sp>
      <p:sp>
        <p:nvSpPr>
          <p:cNvPr id="51" name="Текст 27">
            <a:extLst>
              <a:ext uri="{FF2B5EF4-FFF2-40B4-BE49-F238E27FC236}">
                <a16:creationId xmlns:a16="http://schemas.microsoft.com/office/drawing/2014/main" id="{7B57E36D-5D8A-4498-98BC-DC35A2A7E8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96114" y="1681463"/>
            <a:ext cx="2764518" cy="38974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442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333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64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3" r:id="rId2"/>
    <p:sldLayoutId id="2147483904" r:id="rId3"/>
    <p:sldLayoutId id="2147483897" r:id="rId4"/>
    <p:sldLayoutId id="2147483905" r:id="rId5"/>
    <p:sldLayoutId id="2147483901" r:id="rId6"/>
    <p:sldLayoutId id="2147483902" r:id="rId7"/>
    <p:sldLayoutId id="2147483900" r:id="rId8"/>
    <p:sldLayoutId id="2147483884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7BD957E0-DD0E-4FD0-9C89-9124E301A25A}"/>
              </a:ext>
            </a:extLst>
          </p:cNvPr>
          <p:cNvSpPr txBox="1">
            <a:spLocks/>
          </p:cNvSpPr>
          <p:nvPr/>
        </p:nvSpPr>
        <p:spPr>
          <a:xfrm>
            <a:off x="5573905" y="5393289"/>
            <a:ext cx="634459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r"/>
            <a:r>
              <a:rPr lang="en-US" sz="3000" dirty="0">
                <a:latin typeface="Roboto"/>
                <a:ea typeface="Roboto"/>
                <a:cs typeface="Roboto"/>
              </a:rPr>
              <a:t>7 </a:t>
            </a:r>
            <a:r>
              <a:rPr lang="ru-RU" sz="3000" dirty="0">
                <a:latin typeface="Roboto"/>
                <a:ea typeface="Roboto"/>
                <a:cs typeface="Roboto"/>
              </a:rPr>
              <a:t>июня 2024, 19:00</a:t>
            </a:r>
            <a:endParaRPr lang="ru-RU" dirty="0"/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4DAC71CB-A7AF-4837-B313-AB30EAD727EA}"/>
              </a:ext>
            </a:extLst>
          </p:cNvPr>
          <p:cNvSpPr txBox="1">
            <a:spLocks/>
          </p:cNvSpPr>
          <p:nvPr/>
        </p:nvSpPr>
        <p:spPr>
          <a:xfrm>
            <a:off x="6096000" y="2345635"/>
            <a:ext cx="10407751" cy="25114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sz="6000" dirty="0"/>
              <a:t>Embedded Bar </a:t>
            </a:r>
            <a:endParaRPr lang="ru-RU" sz="6000" dirty="0"/>
          </a:p>
          <a:p>
            <a:r>
              <a:rPr lang="en-US" sz="6000" dirty="0"/>
              <a:t>Beograd #1</a:t>
            </a:r>
          </a:p>
          <a:p>
            <a:endParaRPr lang="ru-RU" sz="3600" dirty="0"/>
          </a:p>
        </p:txBody>
      </p:sp>
      <p:pic>
        <p:nvPicPr>
          <p:cNvPr id="5" name="Рисунок 4" descr="Изображение выглядит как эмблема, логотип, символ, Торговая марка&#10;&#10;Автоматически созданное описание">
            <a:extLst>
              <a:ext uri="{FF2B5EF4-FFF2-40B4-BE49-F238E27FC236}">
                <a16:creationId xmlns:a16="http://schemas.microsoft.com/office/drawing/2014/main" id="{CE79AFE6-1683-CFDF-F46A-007EE4AB9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0391" y="-23191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17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6D9A1-076A-40EF-A697-10CD8CDFB669}"/>
              </a:ext>
            </a:extLst>
          </p:cNvPr>
          <p:cNvSpPr txBox="1"/>
          <p:nvPr/>
        </p:nvSpPr>
        <p:spPr>
          <a:xfrm>
            <a:off x="5566109" y="1958334"/>
            <a:ext cx="6394469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i="0" dirty="0">
                <a:solidFill>
                  <a:srgbClr val="0D1F2D"/>
                </a:solidFill>
                <a:effectLst/>
                <a:latin typeface="Roboto" panose="02000000000000000000" pitchFamily="2" charset="0"/>
              </a:rPr>
              <a:t>Oleg </a:t>
            </a:r>
            <a:r>
              <a:rPr lang="en-US" sz="3200" b="1" i="0" dirty="0" err="1">
                <a:solidFill>
                  <a:srgbClr val="0D1F2D"/>
                </a:solidFill>
                <a:effectLst/>
                <a:latin typeface="Roboto" panose="02000000000000000000" pitchFamily="2" charset="0"/>
              </a:rPr>
              <a:t>Gurin</a:t>
            </a:r>
            <a:endParaRPr lang="en-US" sz="3200" b="1" i="0" dirty="0">
              <a:solidFill>
                <a:srgbClr val="0D1F2D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3200" b="1" dirty="0">
                <a:solidFill>
                  <a:srgbClr val="00A1E3"/>
                </a:solidFill>
                <a:latin typeface="Roboto" panose="02000000000000000000" pitchFamily="2" charset="0"/>
              </a:rPr>
              <a:t>Owner and CEO @ </a:t>
            </a:r>
            <a:r>
              <a:rPr lang="en-US" sz="3200" b="1" dirty="0" err="1">
                <a:solidFill>
                  <a:srgbClr val="00A1E3"/>
                </a:solidFill>
                <a:latin typeface="Roboto" panose="02000000000000000000" pitchFamily="2" charset="0"/>
              </a:rPr>
              <a:t>SIBlink</a:t>
            </a:r>
            <a:r>
              <a:rPr lang="en-US" sz="3200" b="1" dirty="0">
                <a:solidFill>
                  <a:srgbClr val="00A1E3"/>
                </a:solidFill>
                <a:latin typeface="Roboto" panose="02000000000000000000" pitchFamily="2" charset="0"/>
              </a:rPr>
              <a:t> </a:t>
            </a:r>
          </a:p>
          <a:p>
            <a:pPr algn="l"/>
            <a:r>
              <a:rPr lang="en-US" sz="3200" b="1" dirty="0">
                <a:solidFill>
                  <a:srgbClr val="00A1E3"/>
                </a:solidFill>
                <a:latin typeface="Roboto" panose="02000000000000000000" pitchFamily="2" charset="0"/>
              </a:rPr>
              <a:t>Chief Business Development Officer @ Power Security, LLC</a:t>
            </a:r>
            <a:endParaRPr lang="en-US" sz="3200" b="1" i="0" u="none" strike="noStrike" dirty="0">
              <a:solidFill>
                <a:srgbClr val="00A1E3"/>
              </a:solidFill>
              <a:effectLst/>
              <a:latin typeface="Roboto" panose="02000000000000000000" pitchFamily="2" charset="0"/>
            </a:endParaRPr>
          </a:p>
          <a:p>
            <a:pPr algn="l"/>
            <a:endParaRPr lang="en-US" sz="3200" b="1" u="none" strike="noStrike" dirty="0">
              <a:solidFill>
                <a:srgbClr val="0D1F2D"/>
              </a:solidFill>
              <a:latin typeface="Roboto" panose="02000000000000000000" pitchFamily="2" charset="0"/>
            </a:endParaRPr>
          </a:p>
          <a:p>
            <a:pPr algn="l"/>
            <a:r>
              <a:rPr lang="ru-RU" sz="3200" b="1" dirty="0">
                <a:solidFill>
                  <a:srgbClr val="0D1F2D"/>
                </a:solidFill>
                <a:latin typeface="Roboto" panose="02000000000000000000" pitchFamily="2" charset="0"/>
              </a:rPr>
              <a:t>Двойники устройств</a:t>
            </a:r>
            <a:r>
              <a:rPr lang="en-US" sz="3200" b="1" dirty="0">
                <a:solidFill>
                  <a:srgbClr val="0D1F2D"/>
                </a:solidFill>
                <a:latin typeface="Roboto" panose="02000000000000000000" pitchFamily="2" charset="0"/>
              </a:rPr>
              <a:t> - </a:t>
            </a:r>
            <a:endParaRPr lang="ru-RU" sz="3200" b="1" dirty="0">
              <a:solidFill>
                <a:srgbClr val="0D1F2D"/>
              </a:solidFill>
              <a:latin typeface="Roboto" panose="02000000000000000000" pitchFamily="2" charset="0"/>
            </a:endParaRPr>
          </a:p>
          <a:p>
            <a:pPr algn="l"/>
            <a:r>
              <a:rPr lang="ru-RU" sz="3200" b="1" dirty="0">
                <a:solidFill>
                  <a:srgbClr val="0D1F2D"/>
                </a:solidFill>
                <a:latin typeface="Roboto" panose="02000000000000000000" pitchFamily="2" charset="0"/>
              </a:rPr>
              <a:t>зачем ещё одна</a:t>
            </a:r>
            <a:r>
              <a:rPr lang="en-US" sz="3200" b="1" dirty="0">
                <a:solidFill>
                  <a:srgbClr val="0D1F2D"/>
                </a:solidFill>
                <a:latin typeface="Roboto" panose="02000000000000000000" pitchFamily="2" charset="0"/>
              </a:rPr>
              <a:t> c</a:t>
            </a:r>
            <a:r>
              <a:rPr lang="ru-RU" sz="3200" b="1" dirty="0" err="1">
                <a:solidFill>
                  <a:srgbClr val="0D1F2D"/>
                </a:solidFill>
                <a:latin typeface="Roboto" panose="02000000000000000000" pitchFamily="2" charset="0"/>
              </a:rPr>
              <a:t>ущность</a:t>
            </a:r>
            <a:r>
              <a:rPr lang="en-US" sz="3200" b="1" dirty="0">
                <a:solidFill>
                  <a:srgbClr val="0D1F2D"/>
                </a:solidFill>
                <a:latin typeface="Roboto" panose="02000000000000000000" pitchFamily="2" charset="0"/>
              </a:rPr>
              <a:t>?</a:t>
            </a:r>
            <a:endParaRPr lang="ru-RU" sz="3200" b="1" dirty="0">
              <a:solidFill>
                <a:srgbClr val="0D1F2D"/>
              </a:solidFill>
              <a:latin typeface="Roboto" panose="02000000000000000000" pitchFamily="2" charset="0"/>
            </a:endParaRPr>
          </a:p>
          <a:p>
            <a:pPr algn="l"/>
            <a:endParaRPr lang="ru-RU" sz="3200" b="1" dirty="0">
              <a:solidFill>
                <a:srgbClr val="0D1F2D"/>
              </a:solidFill>
              <a:latin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9AD0C5-44C5-DAE2-EBBE-06997D1D87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78" b="67"/>
          <a:stretch/>
        </p:blipFill>
        <p:spPr>
          <a:xfrm>
            <a:off x="622264" y="1350249"/>
            <a:ext cx="4157502" cy="415750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6921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4697775" y="212954"/>
            <a:ext cx="461739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latin typeface="Roboto"/>
                <a:ea typeface="Roboto"/>
                <a:cs typeface="Roboto"/>
              </a:rPr>
              <a:t>Познакомимся!</a:t>
            </a: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D2753EA-63A2-4319-9676-C1E2F6D1143E}"/>
              </a:ext>
            </a:extLst>
          </p:cNvPr>
          <p:cNvSpPr txBox="1">
            <a:spLocks/>
          </p:cNvSpPr>
          <p:nvPr/>
        </p:nvSpPr>
        <p:spPr>
          <a:xfrm>
            <a:off x="4697775" y="2976302"/>
            <a:ext cx="10727908" cy="16621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b="0" dirty="0">
                <a:latin typeface="Roboto"/>
                <a:ea typeface="Roboto"/>
              </a:rPr>
              <a:t>План простой:</a:t>
            </a:r>
          </a:p>
          <a:p>
            <a:endParaRPr lang="ru-RU" b="0" dirty="0">
              <a:latin typeface="Roboto"/>
              <a:ea typeface="Roboto"/>
            </a:endParaRPr>
          </a:p>
          <a:p>
            <a:r>
              <a:rPr lang="ru-RU" b="0" dirty="0">
                <a:latin typeface="Roboto"/>
                <a:ea typeface="Roboto"/>
              </a:rPr>
              <a:t>Шаг 1. Найдите в зале </a:t>
            </a:r>
            <a:r>
              <a:rPr lang="ru-RU" i="1" dirty="0">
                <a:highlight>
                  <a:srgbClr val="FFFF00"/>
                </a:highlight>
                <a:latin typeface="Roboto"/>
                <a:ea typeface="Roboto"/>
              </a:rPr>
              <a:t>незнакомых </a:t>
            </a:r>
            <a:r>
              <a:rPr lang="ru-RU" i="1" dirty="0">
                <a:latin typeface="Roboto"/>
                <a:ea typeface="Roboto"/>
              </a:rPr>
              <a:t> </a:t>
            </a:r>
            <a:r>
              <a:rPr lang="ru-RU" b="0" dirty="0">
                <a:latin typeface="Roboto"/>
                <a:ea typeface="Roboto"/>
              </a:rPr>
              <a:t>людей. </a:t>
            </a:r>
          </a:p>
          <a:p>
            <a:endParaRPr lang="ru-RU" b="0" dirty="0">
              <a:latin typeface="Roboto"/>
              <a:ea typeface="Roboto"/>
            </a:endParaRPr>
          </a:p>
          <a:p>
            <a:r>
              <a:rPr lang="ru-RU" b="0" dirty="0">
                <a:latin typeface="Roboto"/>
                <a:ea typeface="Roboto"/>
              </a:rPr>
              <a:t>Шаг 2. Познакомьтесь с ними.</a:t>
            </a:r>
          </a:p>
          <a:p>
            <a:endParaRPr lang="ru-RU" b="0" dirty="0">
              <a:latin typeface="Roboto"/>
              <a:ea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10A57E-D969-9045-B964-5FFDA9E0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0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327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pic>
        <p:nvPicPr>
          <p:cNvPr id="8" name="Рисунок 7" descr="Изображение выглядит как пить, пивной бокал, Алкогольный напиток, пиво&#10;&#10;Автоматически созданное описание">
            <a:extLst>
              <a:ext uri="{FF2B5EF4-FFF2-40B4-BE49-F238E27FC236}">
                <a16:creationId xmlns:a16="http://schemas.microsoft.com/office/drawing/2014/main" id="{98199AAA-14AD-4D99-9D1F-CDF52FE78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2" y="6421"/>
            <a:ext cx="9704935" cy="6858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817512" y="253999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Про электронику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94EC8F2-443E-3616-9881-E1CDD3F2B98E}"/>
              </a:ext>
            </a:extLst>
          </p:cNvPr>
          <p:cNvSpPr txBox="1">
            <a:spLocks/>
          </p:cNvSpPr>
          <p:nvPr/>
        </p:nvSpPr>
        <p:spPr>
          <a:xfrm>
            <a:off x="451752" y="5481467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НКО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D29CCF0-1095-A9D2-B3E6-A62B592C7525}"/>
              </a:ext>
            </a:extLst>
          </p:cNvPr>
          <p:cNvSpPr txBox="1">
            <a:spLocks/>
          </p:cNvSpPr>
          <p:nvPr/>
        </p:nvSpPr>
        <p:spPr>
          <a:xfrm>
            <a:off x="8023111" y="254000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Неформально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751B29DC-DDC2-CBC0-7F34-1E6C4DE341A5}"/>
              </a:ext>
            </a:extLst>
          </p:cNvPr>
          <p:cNvSpPr txBox="1">
            <a:spLocks/>
          </p:cNvSpPr>
          <p:nvPr/>
        </p:nvSpPr>
        <p:spPr>
          <a:xfrm>
            <a:off x="7515111" y="5481467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Бар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0B9E745D-50FB-152A-BF5B-FA40D34A3CBB}"/>
              </a:ext>
            </a:extLst>
          </p:cNvPr>
          <p:cNvSpPr txBox="1">
            <a:spLocks/>
          </p:cNvSpPr>
          <p:nvPr/>
        </p:nvSpPr>
        <p:spPr>
          <a:xfrm>
            <a:off x="157111" y="3844111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Крутые доклады</a:t>
            </a: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555D9D0B-9E95-FFB4-E4D8-BA581018A0BA}"/>
              </a:ext>
            </a:extLst>
          </p:cNvPr>
          <p:cNvSpPr txBox="1">
            <a:spLocks/>
          </p:cNvSpPr>
          <p:nvPr/>
        </p:nvSpPr>
        <p:spPr>
          <a:xfrm>
            <a:off x="8735243" y="3772590"/>
            <a:ext cx="5278487" cy="9904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Интересные </a:t>
            </a:r>
          </a:p>
          <a:p>
            <a:r>
              <a:rPr lang="ru-RU" dirty="0"/>
              <a:t>люди</a:t>
            </a:r>
          </a:p>
        </p:txBody>
      </p:sp>
    </p:spTree>
    <p:extLst>
      <p:ext uri="{BB962C8B-B14F-4D97-AF65-F5344CB8AC3E}">
        <p14:creationId xmlns:p14="http://schemas.microsoft.com/office/powerpoint/2010/main" val="4169558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 descr="Изображение выглядит как в помещении, пол, мебель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F46C58C3-E642-DD52-F6C8-7E69D5303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63089" cy="68580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66C9FF-49C7-52D2-84B7-78E4BA5A7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709640" y="-165342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Почему это называется </a:t>
            </a:r>
            <a:r>
              <a:rPr lang="en-US" dirty="0">
                <a:solidFill>
                  <a:schemeClr val="bg1"/>
                </a:solidFill>
              </a:rPr>
              <a:t>bar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0F71ADC0-18C6-A081-DE14-EF410A45A251}"/>
              </a:ext>
            </a:extLst>
          </p:cNvPr>
          <p:cNvSpPr txBox="1">
            <a:spLocks/>
          </p:cNvSpPr>
          <p:nvPr/>
        </p:nvSpPr>
        <p:spPr>
          <a:xfrm>
            <a:off x="696278" y="3429000"/>
            <a:ext cx="6093496" cy="3122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Clr>
                <a:srgbClr val="00A1E3"/>
              </a:buClr>
              <a:buFont typeface="Wingdings" panose="05000000000000000000" pitchFamily="2" charset="2"/>
              <a:buNone/>
              <a:defRPr lang="ru-RU" sz="20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>
                <a:solidFill>
                  <a:schemeClr val="bg1"/>
                </a:solidFill>
              </a:rPr>
              <a:t>11 мероприятий</a:t>
            </a:r>
          </a:p>
          <a:p>
            <a:r>
              <a:rPr lang="ru-RU" sz="3600" dirty="0">
                <a:solidFill>
                  <a:schemeClr val="bg1"/>
                </a:solidFill>
              </a:rPr>
              <a:t>36 спикеров</a:t>
            </a:r>
          </a:p>
          <a:p>
            <a:r>
              <a:rPr lang="ru-RU" sz="3600" dirty="0">
                <a:solidFill>
                  <a:schemeClr val="bg1"/>
                </a:solidFill>
              </a:rPr>
              <a:t>300 участников</a:t>
            </a:r>
          </a:p>
        </p:txBody>
      </p:sp>
    </p:spTree>
    <p:extLst>
      <p:ext uri="{BB962C8B-B14F-4D97-AF65-F5344CB8AC3E}">
        <p14:creationId xmlns:p14="http://schemas.microsoft.com/office/powerpoint/2010/main" val="362256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89BB6FE-2557-A916-9FE6-33169A28A2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6"/>
          <a:stretch/>
        </p:blipFill>
        <p:spPr>
          <a:xfrm>
            <a:off x="-1" y="1"/>
            <a:ext cx="10885685" cy="6858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622264" y="-56767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Хочу выступить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B055ACA-AD10-8E01-0A9C-1D134FF33247}"/>
              </a:ext>
            </a:extLst>
          </p:cNvPr>
          <p:cNvSpPr txBox="1">
            <a:spLocks/>
          </p:cNvSpPr>
          <p:nvPr/>
        </p:nvSpPr>
        <p:spPr>
          <a:xfrm>
            <a:off x="4125311" y="1907526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sz="5400" dirty="0">
                <a:solidFill>
                  <a:schemeClr val="accent2"/>
                </a:solidFill>
              </a:rPr>
              <a:t>Fuckup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B374E8A-C51A-0B94-A756-D710C465AA05}"/>
              </a:ext>
            </a:extLst>
          </p:cNvPr>
          <p:cNvSpPr txBox="1">
            <a:spLocks/>
          </p:cNvSpPr>
          <p:nvPr/>
        </p:nvSpPr>
        <p:spPr>
          <a:xfrm>
            <a:off x="6290350" y="4359793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Технологии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6363EC8-A6CE-0DFB-1E5E-6FFBEB7E1DFB}"/>
              </a:ext>
            </a:extLst>
          </p:cNvPr>
          <p:cNvSpPr txBox="1">
            <a:spLocks/>
          </p:cNvSpPr>
          <p:nvPr/>
        </p:nvSpPr>
        <p:spPr>
          <a:xfrm>
            <a:off x="7705916" y="3060834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Процессы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A678ACDB-43AF-1674-F891-76DEC1041D4F}"/>
              </a:ext>
            </a:extLst>
          </p:cNvPr>
          <p:cNvSpPr txBox="1">
            <a:spLocks/>
          </p:cNvSpPr>
          <p:nvPr/>
        </p:nvSpPr>
        <p:spPr>
          <a:xfrm>
            <a:off x="3739087" y="5163278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Карьера</a:t>
            </a: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ED15CC30-2F69-A214-F27C-CE1A767D8DB0}"/>
              </a:ext>
            </a:extLst>
          </p:cNvPr>
          <p:cNvSpPr txBox="1">
            <a:spLocks/>
          </p:cNvSpPr>
          <p:nvPr/>
        </p:nvSpPr>
        <p:spPr>
          <a:xfrm>
            <a:off x="1380533" y="4874371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DIY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828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732046" y="0"/>
            <a:ext cx="10727908" cy="45917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План мероприятия:</a:t>
            </a:r>
          </a:p>
          <a:p>
            <a:endParaRPr lang="ru-RU" dirty="0"/>
          </a:p>
          <a:p>
            <a:pPr>
              <a:lnSpc>
                <a:spcPct val="100000"/>
              </a:lnSpc>
            </a:pPr>
            <a:r>
              <a:rPr lang="ru-RU" b="0" dirty="0"/>
              <a:t>19:00– 19:30 Сбор гостей</a:t>
            </a:r>
          </a:p>
          <a:p>
            <a:pPr>
              <a:lnSpc>
                <a:spcPct val="100000"/>
              </a:lnSpc>
            </a:pPr>
            <a:r>
              <a:rPr lang="ru-RU" b="0" dirty="0"/>
              <a:t>19:30 – 20:00 Начало / знакомство</a:t>
            </a:r>
          </a:p>
          <a:p>
            <a:pPr>
              <a:lnSpc>
                <a:spcPct val="100000"/>
              </a:lnSpc>
            </a:pPr>
            <a:r>
              <a:rPr lang="ru-RU" b="0" dirty="0"/>
              <a:t>20:00 – 21:30 Доклады</a:t>
            </a:r>
          </a:p>
          <a:p>
            <a:pPr>
              <a:lnSpc>
                <a:spcPct val="100000"/>
              </a:lnSpc>
            </a:pPr>
            <a:r>
              <a:rPr lang="ru-RU" b="0" dirty="0"/>
              <a:t>21:30 – 23:00 </a:t>
            </a:r>
            <a:r>
              <a:rPr lang="ru-RU" b="0" dirty="0" err="1"/>
              <a:t>Афтепати</a:t>
            </a:r>
            <a:endParaRPr lang="ru-RU" b="0" dirty="0"/>
          </a:p>
        </p:txBody>
      </p:sp>
    </p:spTree>
    <p:extLst>
      <p:ext uri="{BB962C8B-B14F-4D97-AF65-F5344CB8AC3E}">
        <p14:creationId xmlns:p14="http://schemas.microsoft.com/office/powerpoint/2010/main" val="175634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4889179" y="81058"/>
            <a:ext cx="7463687" cy="47824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/>
              <a:t>Орг. моменты:</a:t>
            </a:r>
          </a:p>
          <a:p>
            <a:endParaRPr lang="ru-RU" sz="2700" dirty="0"/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3000" b="0" dirty="0">
                <a:latin typeface="Roboto"/>
                <a:ea typeface="Roboto"/>
                <a:cs typeface="Roboto"/>
              </a:rPr>
              <a:t>Напитки и снеки </a:t>
            </a:r>
            <a:r>
              <a:rPr lang="en-US" sz="3000" b="0" dirty="0">
                <a:latin typeface="Roboto"/>
                <a:ea typeface="Roboto"/>
                <a:cs typeface="Roboto"/>
              </a:rPr>
              <a:t>- </a:t>
            </a:r>
            <a:r>
              <a:rPr lang="ru-RU" sz="3000" b="0" dirty="0">
                <a:latin typeface="Roboto"/>
                <a:ea typeface="Roboto"/>
                <a:cs typeface="Roboto"/>
              </a:rPr>
              <a:t>в баре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3000" b="0" dirty="0">
                <a:latin typeface="Roboto"/>
                <a:ea typeface="Roboto"/>
                <a:cs typeface="Roboto"/>
              </a:rPr>
              <a:t>Еда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3000" b="0" dirty="0"/>
              <a:t>Курить - на улице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3000" b="0" dirty="0"/>
              <a:t>Можно делать всё, что не запрещено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3000" b="0" dirty="0">
                <a:latin typeface="Roboto"/>
                <a:ea typeface="Roboto"/>
                <a:cs typeface="Roboto"/>
              </a:rPr>
              <a:t>Есть вопросы – обратитесь к Ване или Диме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922B701-90D6-94E9-A6C8-2CD99AAE5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0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572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930484" y="-158957"/>
            <a:ext cx="5521116" cy="26920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ru-RU" dirty="0">
                <a:latin typeface="Roboto"/>
                <a:ea typeface="Roboto"/>
              </a:rPr>
              <a:t>Следующие даты:</a:t>
            </a:r>
          </a:p>
          <a:p>
            <a:endParaRPr lang="ru-RU" sz="27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000" b="0" strike="sngStrike" dirty="0">
                <a:latin typeface="Roboto"/>
                <a:ea typeface="Roboto"/>
              </a:rPr>
              <a:t>7 июня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000" b="0" dirty="0">
                <a:latin typeface="Roboto"/>
                <a:ea typeface="Roboto"/>
              </a:rPr>
              <a:t>30 августа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sz="3000" b="0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F838784A-0CCB-FDF0-A4EC-80D450CA86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9061065"/>
              </p:ext>
            </p:extLst>
          </p:nvPr>
        </p:nvGraphicFramePr>
        <p:xfrm>
          <a:off x="-1" y="2384732"/>
          <a:ext cx="10509955" cy="44011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37891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98F947A-EBE9-499E-8682-5ED4A28FAED3}"/>
              </a:ext>
            </a:extLst>
          </p:cNvPr>
          <p:cNvSpPr txBox="1">
            <a:spLocks/>
          </p:cNvSpPr>
          <p:nvPr/>
        </p:nvSpPr>
        <p:spPr>
          <a:xfrm>
            <a:off x="1719017" y="2148348"/>
            <a:ext cx="87539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D1F2D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ru-RU" sz="7000" dirty="0"/>
              <a:t>Доклады</a:t>
            </a:r>
          </a:p>
        </p:txBody>
      </p:sp>
    </p:spTree>
    <p:extLst>
      <p:ext uri="{BB962C8B-B14F-4D97-AF65-F5344CB8AC3E}">
        <p14:creationId xmlns:p14="http://schemas.microsoft.com/office/powerpoint/2010/main" val="4264538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2">
            <a:extLst>
              <a:ext uri="{FF2B5EF4-FFF2-40B4-BE49-F238E27FC236}">
                <a16:creationId xmlns:a16="http://schemas.microsoft.com/office/drawing/2014/main" id="{20BFD68E-968F-4671-91ED-3E8A309C3CEF}"/>
              </a:ext>
            </a:extLst>
          </p:cNvPr>
          <p:cNvSpPr txBox="1">
            <a:spLocks/>
          </p:cNvSpPr>
          <p:nvPr/>
        </p:nvSpPr>
        <p:spPr>
          <a:xfrm>
            <a:off x="622264" y="1958334"/>
            <a:ext cx="9887691" cy="8527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rgbClr val="0D1F2D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6D9A1-076A-40EF-A697-10CD8CDFB669}"/>
              </a:ext>
            </a:extLst>
          </p:cNvPr>
          <p:cNvSpPr txBox="1"/>
          <p:nvPr/>
        </p:nvSpPr>
        <p:spPr>
          <a:xfrm>
            <a:off x="5566109" y="1958334"/>
            <a:ext cx="639446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solidFill>
                  <a:srgbClr val="0D1F2D"/>
                </a:solidFill>
                <a:latin typeface="Roboto" panose="02000000000000000000" pitchFamily="2" charset="0"/>
              </a:rPr>
              <a:t>Dima </a:t>
            </a:r>
            <a:r>
              <a:rPr lang="en-US" sz="3200" b="1" dirty="0" err="1">
                <a:solidFill>
                  <a:srgbClr val="0D1F2D"/>
                </a:solidFill>
                <a:latin typeface="Roboto" panose="02000000000000000000" pitchFamily="2" charset="0"/>
              </a:rPr>
              <a:t>Chubarov</a:t>
            </a:r>
            <a:endParaRPr lang="ru-RU" sz="3200" b="1" dirty="0">
              <a:solidFill>
                <a:srgbClr val="0D1F2D"/>
              </a:solidFill>
              <a:latin typeface="Roboto" panose="02000000000000000000" pitchFamily="2" charset="0"/>
            </a:endParaRPr>
          </a:p>
          <a:p>
            <a:pPr algn="l"/>
            <a:r>
              <a:rPr lang="en-US" sz="3200" b="1" dirty="0">
                <a:solidFill>
                  <a:srgbClr val="00A1E3"/>
                </a:solidFill>
                <a:latin typeface="Roboto" panose="02000000000000000000" pitchFamily="2" charset="0"/>
              </a:rPr>
              <a:t>Mathematical Modeling Group Lead at </a:t>
            </a:r>
            <a:r>
              <a:rPr lang="en-US" sz="3200" b="1" dirty="0" err="1">
                <a:solidFill>
                  <a:srgbClr val="00A1E3"/>
                </a:solidFill>
                <a:latin typeface="Roboto" panose="02000000000000000000" pitchFamily="2" charset="0"/>
              </a:rPr>
              <a:t>AirVoice</a:t>
            </a:r>
            <a:endParaRPr lang="en-US" sz="3200" b="1" i="0" u="none" strike="noStrike" dirty="0">
              <a:solidFill>
                <a:srgbClr val="00A1E3"/>
              </a:solidFill>
              <a:effectLst/>
              <a:latin typeface="Roboto" panose="02000000000000000000" pitchFamily="2" charset="0"/>
            </a:endParaRPr>
          </a:p>
          <a:p>
            <a:pPr algn="l"/>
            <a:endParaRPr lang="en-US" sz="3200" b="1" u="none" strike="noStrike" dirty="0">
              <a:solidFill>
                <a:srgbClr val="0D1F2D"/>
              </a:solidFill>
              <a:latin typeface="Roboto" panose="02000000000000000000" pitchFamily="2" charset="0"/>
            </a:endParaRPr>
          </a:p>
          <a:p>
            <a:pPr algn="l"/>
            <a:r>
              <a:rPr lang="ru-RU" sz="3200" b="1" dirty="0">
                <a:solidFill>
                  <a:srgbClr val="0D1F2D"/>
                </a:solidFill>
                <a:latin typeface="Roboto" panose="02000000000000000000" pitchFamily="2" charset="0"/>
              </a:rPr>
              <a:t>Как измерять загрязнение воздуха и зачем. </a:t>
            </a:r>
          </a:p>
          <a:p>
            <a:pPr algn="l"/>
            <a:endParaRPr lang="ru-RU" sz="3200" b="1" dirty="0">
              <a:solidFill>
                <a:srgbClr val="0D1F2D"/>
              </a:solidFill>
              <a:latin typeface="Roboto" panose="02000000000000000000" pitchFamily="2" charset="0"/>
            </a:endParaRPr>
          </a:p>
        </p:txBody>
      </p:sp>
      <p:pic>
        <p:nvPicPr>
          <p:cNvPr id="4" name="Рисунок 3" descr="Изображение выглядит как одежда, Человеческое лицо, человек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561C8FF9-CB1C-0EAD-0C8D-4CB8ACDBE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60" r="24974"/>
          <a:stretch/>
        </p:blipFill>
        <p:spPr>
          <a:xfrm>
            <a:off x="750885" y="1390083"/>
            <a:ext cx="4077833" cy="407783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9030417"/>
      </p:ext>
    </p:extLst>
  </p:cSld>
  <p:clrMapOvr>
    <a:masterClrMapping/>
  </p:clrMapOvr>
</p:sld>
</file>

<file path=ppt/theme/theme1.xml><?xml version="1.0" encoding="utf-8"?>
<a:theme xmlns:a="http://schemas.openxmlformats.org/drawingml/2006/main" name="Третий пин">
  <a:themeElements>
    <a:clrScheme name="Другая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A1E3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6953767-e46e-4e0a-9a61-5dda79d8cba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BAA4A666BDD3CE47A36BB35074D318A0" ma:contentTypeVersion="10" ma:contentTypeDescription="Создание документа." ma:contentTypeScope="" ma:versionID="a77438443043b1b3a6435eaf228125ce">
  <xsd:schema xmlns:xsd="http://www.w3.org/2001/XMLSchema" xmlns:xs="http://www.w3.org/2001/XMLSchema" xmlns:p="http://schemas.microsoft.com/office/2006/metadata/properties" xmlns:ns2="f6953767-e46e-4e0a-9a61-5dda79d8cba2" targetNamespace="http://schemas.microsoft.com/office/2006/metadata/properties" ma:root="true" ma:fieldsID="53a78183d1b89591bfb139b64fd5091a" ns2:_="">
    <xsd:import namespace="f6953767-e46e-4e0a-9a61-5dda79d8cb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953767-e46e-4e0a-9a61-5dda79d8cb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Теги изображений" ma:readOnly="false" ma:fieldId="{5cf76f15-5ced-4ddc-b409-7134ff3c332f}" ma:taxonomyMulti="true" ma:sspId="27f6d48e-70c3-495a-b58f-bfb17096ed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4C837C-84B0-4D39-AC2B-A5C187217B48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f6953767-e46e-4e0a-9a61-5dda79d8cba2"/>
  </ds:schemaRefs>
</ds:datastoreItem>
</file>

<file path=customXml/itemProps2.xml><?xml version="1.0" encoding="utf-8"?>
<ds:datastoreItem xmlns:ds="http://schemas.openxmlformats.org/officeDocument/2006/customXml" ds:itemID="{982DE885-4D31-40CE-929B-3E4E7A12B9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953767-e46e-4e0a-9a61-5dda79d8cb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3425BDC-7910-4FED-9801-FEDCDEE020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1854</TotalTime>
  <Words>163</Words>
  <Application>Microsoft Office PowerPoint</Application>
  <PresentationFormat>Широкоэкранный</PresentationFormat>
  <Paragraphs>55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Calibri</vt:lpstr>
      <vt:lpstr>Roboto</vt:lpstr>
      <vt:lpstr>Aptos</vt:lpstr>
      <vt:lpstr>Source Sans Pro</vt:lpstr>
      <vt:lpstr>Wingdings</vt:lpstr>
      <vt:lpstr>Calibri Light</vt:lpstr>
      <vt:lpstr>Третий пин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Larionov Ioan</dc:creator>
  <cp:lastModifiedBy>Larionov Ioan</cp:lastModifiedBy>
  <cp:revision>42</cp:revision>
  <cp:lastPrinted>2018-10-09T14:27:45Z</cp:lastPrinted>
  <dcterms:created xsi:type="dcterms:W3CDTF">2018-04-04T11:21:37Z</dcterms:created>
  <dcterms:modified xsi:type="dcterms:W3CDTF">2024-06-07T12:25:15Z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0x010100BAA4A666BDD3CE47A36BB35074D318A0</vt:lpwstr>
  </property>
  <property fmtid="{D5CDD505-2E9C-101B-9397-08002B2CF9AE}" pid="3" name="MediaServiceImageTags">
    <vt:lpwstr/>
  </property>
</Properties>
</file>

<file path=docProps/thumbnail.jpeg>
</file>